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Canva Sans" charset="1" panose="020B0503030501040103"/>
      <p:regular r:id="rId19"/>
    </p:embeddedFont>
    <p:embeddedFont>
      <p:font typeface="League Spartan" charset="1" panose="00000800000000000000"/>
      <p:regular r:id="rId20"/>
    </p:embeddedFont>
    <p:embeddedFont>
      <p:font typeface="Archivo Black" charset="1" panose="020B0A03020202020B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787967"/>
            <a:ext cx="11535221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Ayisha Fathima Mohamed Ali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077389" y="97902"/>
            <a:ext cx="93761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</a:t>
            </a:r>
            <a:r>
              <a:rPr lang="en-US" b="true" sz="9200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gital portfolio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494337"/>
            <a:ext cx="1019591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164B82"/>
                </a:solidFill>
                <a:latin typeface="Canva Sans"/>
                <a:ea typeface="Canva Sans"/>
                <a:cs typeface="Canva Sans"/>
                <a:sym typeface="Canva Sans"/>
              </a:rPr>
              <a:t>Register no:24134130500122006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9" y="3714611"/>
            <a:ext cx="1828272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NMID:3DC2BC75FF36664A6C24EAC8F5A92010/      autanm41341324213006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9" y="6310312"/>
            <a:ext cx="614422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19"/>
              </a:lnSpc>
            </a:pPr>
            <a:r>
              <a:rPr lang="en-US" sz="57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Department:BCA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220267"/>
            <a:ext cx="1329928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College: Deen college of arts and science 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164B8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Nidur-kaduvangudi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25008">
            <a:off x="8382097" y="73349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125778">
            <a:off x="9642048" y="7442125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472" y="1978288"/>
            <a:ext cx="4201098" cy="8857168"/>
          </a:xfrm>
          <a:custGeom>
            <a:avLst/>
            <a:gdLst/>
            <a:ahLst/>
            <a:cxnLst/>
            <a:rect r="r" b="b" t="t" l="l"/>
            <a:pathLst>
              <a:path h="8857168" w="4201098">
                <a:moveTo>
                  <a:pt x="0" y="0"/>
                </a:moveTo>
                <a:lnTo>
                  <a:pt x="4201097" y="0"/>
                </a:lnTo>
                <a:lnTo>
                  <a:pt x="4201097" y="8857168"/>
                </a:lnTo>
                <a:lnTo>
                  <a:pt x="0" y="8857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3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3171" y="1978288"/>
            <a:ext cx="3834790" cy="7974176"/>
          </a:xfrm>
          <a:custGeom>
            <a:avLst/>
            <a:gdLst/>
            <a:ahLst/>
            <a:cxnLst/>
            <a:rect r="r" b="b" t="t" l="l"/>
            <a:pathLst>
              <a:path h="7974176" w="3834790">
                <a:moveTo>
                  <a:pt x="0" y="0"/>
                </a:moveTo>
                <a:lnTo>
                  <a:pt x="3834791" y="0"/>
                </a:lnTo>
                <a:lnTo>
                  <a:pt x="3834791" y="7974175"/>
                </a:lnTo>
                <a:lnTo>
                  <a:pt x="0" y="797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9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80312" y="1996815"/>
            <a:ext cx="4035100" cy="8290185"/>
          </a:xfrm>
          <a:custGeom>
            <a:avLst/>
            <a:gdLst/>
            <a:ahLst/>
            <a:cxnLst/>
            <a:rect r="r" b="b" t="t" l="l"/>
            <a:pathLst>
              <a:path h="8290185" w="4035100">
                <a:moveTo>
                  <a:pt x="0" y="0"/>
                </a:moveTo>
                <a:lnTo>
                  <a:pt x="4035100" y="0"/>
                </a:lnTo>
                <a:lnTo>
                  <a:pt x="4035100" y="8290185"/>
                </a:lnTo>
                <a:lnTo>
                  <a:pt x="0" y="8290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2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87763" y="1978288"/>
            <a:ext cx="4021732" cy="8308712"/>
          </a:xfrm>
          <a:custGeom>
            <a:avLst/>
            <a:gdLst/>
            <a:ahLst/>
            <a:cxnLst/>
            <a:rect r="r" b="b" t="t" l="l"/>
            <a:pathLst>
              <a:path h="8308712" w="4021732">
                <a:moveTo>
                  <a:pt x="0" y="0"/>
                </a:moveTo>
                <a:lnTo>
                  <a:pt x="4021732" y="0"/>
                </a:lnTo>
                <a:lnTo>
                  <a:pt x="4021732" y="8308712"/>
                </a:lnTo>
                <a:lnTo>
                  <a:pt x="0" y="8308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4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472" y="426953"/>
            <a:ext cx="10425008" cy="107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4"/>
              </a:lnSpc>
              <a:spcBef>
                <a:spcPct val="0"/>
              </a:spcBef>
            </a:pPr>
            <a:r>
              <a:rPr lang="en-US" sz="635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 and screenshot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25008">
            <a:off x="6709414" y="-269109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5008">
            <a:off x="-2923381" y="-269109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0705">
            <a:off x="-1893794" y="-2757378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8550" y="952500"/>
            <a:ext cx="17339450" cy="81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6"/>
              </a:lnSpc>
            </a:pPr>
            <a:r>
              <a:rPr lang="en-US" sz="389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5446"/>
              </a:lnSpc>
            </a:pPr>
          </a:p>
          <a:p>
            <a:pPr algn="l">
              <a:lnSpc>
                <a:spcPts val="5446"/>
              </a:lnSpc>
            </a:pPr>
            <a:r>
              <a:rPr lang="en-US" sz="389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📌 Conclusion</a:t>
            </a:r>
          </a:p>
          <a:p>
            <a:pPr algn="l">
              <a:lnSpc>
                <a:spcPts val="5446"/>
              </a:lnSpc>
            </a:pPr>
          </a:p>
          <a:p>
            <a:pPr algn="l">
              <a:lnSpc>
                <a:spcPts val="5446"/>
              </a:lnSpc>
            </a:pPr>
            <a:r>
              <a:rPr lang="en-US" sz="389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This portfolio website effectively showcases personal skills, projects, hobbies, and contact details in a simple and interactive purple-themed design. It serves as a professional platform for students, recruiters, and collaborators to know more about the developer.</a:t>
            </a:r>
          </a:p>
          <a:p>
            <a:pPr algn="l">
              <a:lnSpc>
                <a:spcPts val="5446"/>
              </a:lnSpc>
            </a:pPr>
          </a:p>
          <a:p>
            <a:pPr algn="l">
              <a:lnSpc>
                <a:spcPts val="5446"/>
              </a:lnSpc>
            </a:pPr>
          </a:p>
          <a:p>
            <a:pPr algn="l">
              <a:lnSpc>
                <a:spcPts val="5446"/>
              </a:lnSpc>
              <a:spcBef>
                <a:spcPct val="0"/>
              </a:spcBef>
            </a:pPr>
            <a:r>
              <a:rPr lang="en-US" sz="389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60705">
            <a:off x="6356663" y="7015373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0705">
            <a:off x="-2400910" y="6758248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0705">
            <a:off x="5849547" y="-2242927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67337"/>
            <a:ext cx="17732051" cy="137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4"/>
              </a:lnSpc>
            </a:pPr>
          </a:p>
          <a:p>
            <a:pPr algn="l">
              <a:lnSpc>
                <a:spcPts val="5514"/>
              </a:lnSpc>
              <a:spcBef>
                <a:spcPct val="0"/>
              </a:spcBef>
            </a:pPr>
            <a:r>
              <a:rPr lang="en-US" sz="393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https://github.com/dcca24ayisha-byte/Ayisha-Fathima-.git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3414" y="-71322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4136" y="2047824"/>
            <a:ext cx="17819728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 digital portfolio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94167" y="706368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2189" y="2008505"/>
            <a:ext cx="9039299" cy="82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 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 layout 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results and screenshot 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just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09083" y="-228600"/>
            <a:ext cx="7069833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1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362236">
            <a:off x="10243611" y="-112385"/>
            <a:ext cx="12675894" cy="7589692"/>
          </a:xfrm>
          <a:custGeom>
            <a:avLst/>
            <a:gdLst/>
            <a:ahLst/>
            <a:cxnLst/>
            <a:rect r="r" b="b" t="t" l="l"/>
            <a:pathLst>
              <a:path h="7589692" w="12675894">
                <a:moveTo>
                  <a:pt x="0" y="0"/>
                </a:moveTo>
                <a:lnTo>
                  <a:pt x="12675895" y="0"/>
                </a:lnTo>
                <a:lnTo>
                  <a:pt x="12675895" y="7589692"/>
                </a:lnTo>
                <a:lnTo>
                  <a:pt x="0" y="7589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27528" y="2103755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7528" y="2963487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27528" y="3823219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1"/>
                </a:lnTo>
                <a:lnTo>
                  <a:pt x="0" y="859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7528" y="4713634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27528" y="5765512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1"/>
                </a:lnTo>
                <a:lnTo>
                  <a:pt x="0" y="859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27528" y="6817389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27528" y="7511068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27528" y="8534371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27528" y="9427268"/>
            <a:ext cx="1164661" cy="859732"/>
          </a:xfrm>
          <a:custGeom>
            <a:avLst/>
            <a:gdLst/>
            <a:ahLst/>
            <a:cxnLst/>
            <a:rect r="r" b="b" t="t" l="l"/>
            <a:pathLst>
              <a:path h="859732" w="1164661">
                <a:moveTo>
                  <a:pt x="0" y="0"/>
                </a:moveTo>
                <a:lnTo>
                  <a:pt x="1164661" y="0"/>
                </a:lnTo>
                <a:lnTo>
                  <a:pt x="1164661" y="859732"/>
                </a:lnTo>
                <a:lnTo>
                  <a:pt x="0" y="85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362236">
            <a:off x="-6236441" y="6492154"/>
            <a:ext cx="12675894" cy="7589692"/>
          </a:xfrm>
          <a:custGeom>
            <a:avLst/>
            <a:gdLst/>
            <a:ahLst/>
            <a:cxnLst/>
            <a:rect r="r" b="b" t="t" l="l"/>
            <a:pathLst>
              <a:path h="7589692" w="12675894">
                <a:moveTo>
                  <a:pt x="0" y="0"/>
                </a:moveTo>
                <a:lnTo>
                  <a:pt x="12675894" y="0"/>
                </a:lnTo>
                <a:lnTo>
                  <a:pt x="12675894" y="7589692"/>
                </a:lnTo>
                <a:lnTo>
                  <a:pt x="0" y="7589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383727" y="-2430115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5986"/>
            <a:ext cx="15808449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266440"/>
            <a:ext cx="1828800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often struggle to showcase their skills and projects effectively through traditional resumes.A digital portfolio is needed to present technical abilities and achievements in a professional and interactive way.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25008">
            <a:off x="8382097" y="73349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5008">
            <a:off x="-4673014" y="7283487"/>
            <a:ext cx="9481239" cy="4017675"/>
          </a:xfrm>
          <a:custGeom>
            <a:avLst/>
            <a:gdLst/>
            <a:ahLst/>
            <a:cxnLst/>
            <a:rect r="r" b="b" t="t" l="l"/>
            <a:pathLst>
              <a:path h="4017675" w="9481239">
                <a:moveTo>
                  <a:pt x="0" y="0"/>
                </a:moveTo>
                <a:lnTo>
                  <a:pt x="9481240" y="0"/>
                </a:lnTo>
                <a:lnTo>
                  <a:pt x="9481240" y="4017675"/>
                </a:lnTo>
                <a:lnTo>
                  <a:pt x="0" y="4017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68336" y="1192731"/>
            <a:ext cx="333375" cy="333375"/>
            <a:chOff x="0" y="0"/>
            <a:chExt cx="87802" cy="87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198508" y="1192731"/>
            <a:ext cx="333375" cy="333375"/>
            <a:chOff x="0" y="0"/>
            <a:chExt cx="87802" cy="878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68336" y="3612297"/>
            <a:ext cx="333375" cy="333375"/>
            <a:chOff x="0" y="0"/>
            <a:chExt cx="87802" cy="878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98508" y="3612297"/>
            <a:ext cx="333375" cy="333375"/>
            <a:chOff x="0" y="0"/>
            <a:chExt cx="87802" cy="87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-5400000">
            <a:off x="320064" y="7579356"/>
            <a:ext cx="249294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656538" y="4891302"/>
            <a:ext cx="181999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86303" y="4972368"/>
            <a:ext cx="283257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Your paragraph text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9161" y="286412"/>
            <a:ext cx="17386855" cy="1230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spc="2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Project Overview</a:t>
            </a:r>
          </a:p>
          <a:p>
            <a:pPr algn="l">
              <a:lnSpc>
                <a:spcPts val="8119"/>
              </a:lnSpc>
            </a:pPr>
          </a:p>
          <a:p>
            <a:pPr algn="l">
              <a:lnSpc>
                <a:spcPts val="8119"/>
              </a:lnSpc>
            </a:pPr>
            <a:r>
              <a:rPr lang="en-US" sz="5799" spc="2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is a personal portfolio website created using HTML, CSS, and JavaScript.</a:t>
            </a:r>
          </a:p>
          <a:p>
            <a:pPr algn="l">
              <a:lnSpc>
                <a:spcPts val="8119"/>
              </a:lnSpc>
            </a:pPr>
            <a:r>
              <a:rPr lang="en-US" sz="5799" spc="2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 showcases Ayisha Fathima’s skills, projects, hobbies, and contact details in a simple purple-themed design with smooth animations.</a:t>
            </a:r>
          </a:p>
          <a:p>
            <a:pPr algn="l">
              <a:lnSpc>
                <a:spcPts val="8119"/>
              </a:lnSpc>
            </a:pPr>
          </a:p>
          <a:p>
            <a:pPr algn="l">
              <a:lnSpc>
                <a:spcPts val="8119"/>
              </a:lnSpc>
            </a:pPr>
          </a:p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spc="28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---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225008">
            <a:off x="-2573977" y="-165365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50927">
            <a:off x="5486162" y="7645079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029631"/>
            </a:xfrm>
            <a:custGeom>
              <a:avLst/>
              <a:gdLst/>
              <a:ahLst/>
              <a:cxnLst/>
              <a:rect r="r" b="b" t="t" l="l"/>
              <a:pathLst>
                <a:path h="2029631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69362" cy="2096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28076" y="4804735"/>
            <a:ext cx="279803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Studio Shodwe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26108" y="4804735"/>
            <a:ext cx="204272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-661761"/>
            <a:ext cx="17259300" cy="1336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End Users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main end users of this portfolio are: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Employers &amp; Recruiters – to view skills, projects, and achievements.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Teachers &amp; Mentors – to evaluate academic and project work.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Peers &amp; Collaborators – to connect and work on projects together.</a:t>
            </a: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</a:pP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65524"/>
            <a:ext cx="1497347" cy="91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26047" y="1545806"/>
            <a:ext cx="3587842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 spc="80">
                <a:solidFill>
                  <a:srgbClr val="F2F7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 eiusmod ex adipisicing reprehenderit eiusmod veniam velit deserunt nisi eu anim non qui esse mollit et nisi deserunt anim consequat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975"/>
            <a:ext cx="14480084" cy="1037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📌 Tools and Technologies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portfolio is developed using: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HTML – for structure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CSS – for styling and layout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JavaScript – for interactivity and animations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 spc="22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---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362236">
            <a:off x="12304941" y="-51557"/>
            <a:ext cx="9908718" cy="5932845"/>
          </a:xfrm>
          <a:custGeom>
            <a:avLst/>
            <a:gdLst/>
            <a:ahLst/>
            <a:cxnLst/>
            <a:rect r="r" b="b" t="t" l="l"/>
            <a:pathLst>
              <a:path h="5932845" w="9908718">
                <a:moveTo>
                  <a:pt x="0" y="0"/>
                </a:moveTo>
                <a:lnTo>
                  <a:pt x="9908718" y="0"/>
                </a:lnTo>
                <a:lnTo>
                  <a:pt x="9908718" y="5932845"/>
                </a:lnTo>
                <a:lnTo>
                  <a:pt x="0" y="5932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62236">
            <a:off x="-3925659" y="7320577"/>
            <a:ext cx="9908718" cy="5932845"/>
          </a:xfrm>
          <a:custGeom>
            <a:avLst/>
            <a:gdLst/>
            <a:ahLst/>
            <a:cxnLst/>
            <a:rect r="r" b="b" t="t" l="l"/>
            <a:pathLst>
              <a:path h="5932845" w="9908718">
                <a:moveTo>
                  <a:pt x="0" y="0"/>
                </a:moveTo>
                <a:lnTo>
                  <a:pt x="9908718" y="0"/>
                </a:lnTo>
                <a:lnTo>
                  <a:pt x="9908718" y="5932846"/>
                </a:lnTo>
                <a:lnTo>
                  <a:pt x="0" y="593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439935"/>
            <a:ext cx="643045" cy="9407130"/>
            <a:chOff x="0" y="0"/>
            <a:chExt cx="857393" cy="12542840"/>
          </a:xfrm>
        </p:grpSpPr>
        <p:sp>
          <p:nvSpPr>
            <p:cNvPr name="TextBox 3" id="3"/>
            <p:cNvSpPr txBox="true"/>
            <p:nvPr/>
          </p:nvSpPr>
          <p:spPr>
            <a:xfrm rot="-5400000">
              <a:off x="-1247558" y="9178092"/>
              <a:ext cx="332393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b="true" sz="1900" spc="95">
                  <a:solidFill>
                    <a:srgbClr val="F2F7F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Studio Shodwe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400000">
              <a:off x="-798924" y="2581096"/>
              <a:ext cx="2426665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  <a:spcBef>
                  <a:spcPct val="0"/>
                </a:spcBef>
              </a:pPr>
              <a:r>
                <a:rPr lang="en-US" b="true" sz="1900" spc="95">
                  <a:solidFill>
                    <a:srgbClr val="F2F7F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2024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-5400000">
              <a:off x="-798924" y="5594020"/>
              <a:ext cx="2426665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b="true" sz="1900" spc="95">
                  <a:solidFill>
                    <a:srgbClr val="F2F7F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Project.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857393" cy="12542840"/>
              <a:chOff x="0" y="0"/>
              <a:chExt cx="169362" cy="247759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2F7FA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7715138" y="4881245"/>
            <a:ext cx="329878" cy="365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15138" y="4881245"/>
            <a:ext cx="329878" cy="365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43045" y="-114300"/>
            <a:ext cx="17259300" cy="1208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7980"/>
              </a:lnSpc>
            </a:pPr>
          </a:p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📌 Portfolio Design and Layout</a:t>
            </a:r>
          </a:p>
          <a:p>
            <a:pPr algn="l">
              <a:lnSpc>
                <a:spcPts val="7980"/>
              </a:lnSpc>
            </a:pPr>
          </a:p>
          <a:p>
            <a:pPr algn="l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portfolio uses a single-page purple theme with sections for About, Skills, Projects, Hobbies, and Contact, along with a navbar, hero section, and footer for easy navigation.</a:t>
            </a:r>
          </a:p>
          <a:p>
            <a:pPr algn="l">
              <a:lnSpc>
                <a:spcPts val="7980"/>
              </a:lnSpc>
            </a:pPr>
          </a:p>
          <a:p>
            <a:pPr algn="l">
              <a:lnSpc>
                <a:spcPts val="7980"/>
              </a:lnSpc>
            </a:pPr>
          </a:p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7558">
            <a:off x="-4744731" y="8328282"/>
            <a:ext cx="15548152" cy="9309456"/>
          </a:xfrm>
          <a:custGeom>
            <a:avLst/>
            <a:gdLst/>
            <a:ahLst/>
            <a:cxnLst/>
            <a:rect r="r" b="b" t="t" l="l"/>
            <a:pathLst>
              <a:path h="9309456" w="15548152">
                <a:moveTo>
                  <a:pt x="0" y="0"/>
                </a:moveTo>
                <a:lnTo>
                  <a:pt x="15548152" y="0"/>
                </a:lnTo>
                <a:lnTo>
                  <a:pt x="15548152" y="9309456"/>
                </a:lnTo>
                <a:lnTo>
                  <a:pt x="0" y="930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69688">
            <a:off x="4159558" y="741206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3" y="0"/>
                </a:lnTo>
                <a:lnTo>
                  <a:pt x="12760103" y="5407094"/>
                </a:lnTo>
                <a:lnTo>
                  <a:pt x="0" y="540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22213" y="3990059"/>
            <a:ext cx="333375" cy="333375"/>
            <a:chOff x="0" y="0"/>
            <a:chExt cx="87802" cy="878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22213" y="646387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0161" y="3990059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70161" y="6463875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87802" cy="1544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08139" y="551814"/>
            <a:ext cx="12397011" cy="1104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📌 Features and Functionality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Navigation bar for quick access to sections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Hero section with typing effect animation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About, Skills, Projects, Hobbies, and Contact sections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Interactive hover effects on skills and projects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 form for user interaction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Responsive design for different screen sizes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---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269688">
            <a:off x="-829581" y="-270354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3" y="0"/>
                </a:lnTo>
                <a:lnTo>
                  <a:pt x="12760103" y="5407094"/>
                </a:lnTo>
                <a:lnTo>
                  <a:pt x="0" y="540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DAGxqX7WEfA</dc:identifier>
  <dcterms:modified xsi:type="dcterms:W3CDTF">2011-08-01T06:04:30Z</dcterms:modified>
  <cp:revision>1</cp:revision>
  <dc:title>Name: Ayisha Fathima Mohamed Ali</dc:title>
</cp:coreProperties>
</file>